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83"/>
    <p:restoredTop sz="94694"/>
  </p:normalViewPr>
  <p:slideViewPr>
    <p:cSldViewPr snapToGrid="0">
      <p:cViewPr varScale="1">
        <p:scale>
          <a:sx n="105" d="100"/>
          <a:sy n="105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4258-2208-C2B2-1B4B-936ADF387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404DB-0222-F917-E2C6-5002E2C5B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C9C4F-096C-A243-85A4-8272E64FB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83A52-7A4F-1E78-62D8-401149339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B4F46-8016-4D75-A4BF-43BD1E6D3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11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51A0-E68E-9250-6D91-43C9C18DD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08C29-9B70-2767-95D4-406063074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F6AB9-C341-EDE8-C494-7E8CB458F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4DEE0-BAB1-5653-3C7F-B80A7805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4213A-EEFC-3D36-59FC-EF8F102E8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93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EA7D3A-0743-EF5E-7DC9-93CFEF08E4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763C11-E7C0-5CB5-39EE-88D889AC2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A57EA-6D95-4DEC-2AEC-AD5DDEB10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4B68F-FAFC-65E1-40F8-8858D316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0A4BA-0E02-9B94-BC0A-0A5135068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70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843C-4D47-6879-CEF1-D213D348D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5CD7-54B3-5D4D-CB75-7F32989E5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D1C8D-DC67-AF93-7C8A-F951E0356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1D7C6-58DA-6379-FDE8-5A5DCFD8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B1C9E-A840-7A16-21A6-3532A4D1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4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7D73-71B6-B7E8-FC15-3AFB61B90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9F11C-C2CA-6B90-23AD-C3919228A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6F9E3-DE71-EAB3-E0FC-3B23915DC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8C894-D88C-AC48-CA5B-FE6372C2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4F71-85DF-61DE-F543-FD0FAE86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4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64CB-FE49-0876-1450-FD7192A72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EFFC2-BF53-5EE3-B62B-3B8F40FD7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013AE-E29F-8E08-049E-15E826084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7D30A-386B-A2B7-6663-83EC7D060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1F7EB-32EF-563D-9142-5F0F9519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FACA7-5CFE-FC9C-E6D5-24D4BA9F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76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7A12B-7736-ED16-FD28-9276B1EC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7F90E-2CB9-516A-F3EF-5DE2A618C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68EBE-7141-F6A2-DA74-A6FBAB104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B49A78-3604-7D8D-4911-334B746E79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FAD69E-7EA6-0F02-6987-74D1D38342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38CC22-E2FF-D077-A460-823C5058C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356D16-D62D-1DD3-667F-F13DB014D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7E0AA-C5F9-B434-5762-3D7251D1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91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97EA-D9C2-6C55-BEC4-FF2B5548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7834D-C879-1C64-E9EB-7237AB40F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EB2FF2-AF70-3BA0-2BEA-53D9F0C07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00221-7BC8-FE94-84B6-90BB4C52E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5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AF50A7-F677-604A-E88F-14D3D5B3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93591-DCBC-60FE-CAB8-F3DA31C7B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A23D2-BBA9-052B-4DDF-749F3FDF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62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E8C6-583E-3998-0A2B-F65A65747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B2EDC-A4AC-EF77-A620-D62E8AD47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5F952-2B25-316D-F6E7-04AFAE8A9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38C48-6B62-973D-EED3-AB9FD12B0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0B67D-89C7-7CB6-0FB6-F0FE14460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7E41-3273-A9F0-BCD2-22D9C782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36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FC1C-FD7E-D0AD-4587-7F733066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A3EA35-F72C-67C8-C217-9EAB11AC8C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8BF7C-52C0-27BF-B316-16548A7D6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13EA2-69E2-22E8-CAF9-3A3743039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8259-7A43-CF63-812B-BA3441F0B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53AFF-7F28-C862-ADE1-160F1F757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1E77B-E37E-CB9E-68CC-E7512F2A3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EB967-9222-EFFC-D99B-F769541D1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A95C8-69A6-87A6-0BA4-613D39F935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684DA-3809-6C7C-0C6C-2BEB45E34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C97DA-28F3-5760-0588-FC93C68D3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1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4933814F-0962-DB38-9EF0-C5BF47A15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81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FC7DE-200C-01F4-5C89-73433E068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83DC494B-BE21-A885-3A6A-D92C9BDDA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9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E7F0A-4558-B7A1-729C-90F9C751E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62AE1C2-C69B-ED11-D67A-A1A022FBF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78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32410-145D-9875-A1AD-1035083EB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292453D-361D-ED16-6FDA-C89798ADE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0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89F48-8C89-0079-500D-B525D6323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A8844B6-7BEA-4D35-0686-6C1B3A8A1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83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6220A-5BD4-A0A2-4A80-F6408C576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A06F53E-2E79-E758-B3DB-5392DC9B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81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E194C-6C10-1CE3-AAE4-EA32588DE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7EBCE569-49A3-31C1-E07D-FAE792FE9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16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D0E4-AE7F-850D-E3E2-9AFF9DEBB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9D1861FC-7616-AF3A-BDBD-12A734CE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55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5B3C6-FC5C-5CC1-2E2E-F7A3D3D43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list of art materials&#10;&#10;Description automatically generated">
            <a:extLst>
              <a:ext uri="{FF2B5EF4-FFF2-40B4-BE49-F238E27FC236}">
                <a16:creationId xmlns:a16="http://schemas.microsoft.com/office/drawing/2014/main" id="{2196D691-1241-0FB4-E499-15C85769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86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6A55B-9AAF-9FF6-D787-49E36107E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 code&#10;&#10;Description automatically generated">
            <a:extLst>
              <a:ext uri="{FF2B5EF4-FFF2-40B4-BE49-F238E27FC236}">
                <a16:creationId xmlns:a16="http://schemas.microsoft.com/office/drawing/2014/main" id="{1A14FE23-C8DB-F853-C5B8-EECD34B81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80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41EAC-A634-BB30-4E04-3AEBBB3E7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aper&#10;&#10;Description automatically generated">
            <a:extLst>
              <a:ext uri="{FF2B5EF4-FFF2-40B4-BE49-F238E27FC236}">
                <a16:creationId xmlns:a16="http://schemas.microsoft.com/office/drawing/2014/main" id="{D579C355-88B9-DCD8-3347-265218A8F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0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4E4F3-6F0E-9C3F-98FD-9A32AEEC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roduct&#10;&#10;Description automatically generated">
            <a:extLst>
              <a:ext uri="{FF2B5EF4-FFF2-40B4-BE49-F238E27FC236}">
                <a16:creationId xmlns:a16="http://schemas.microsoft.com/office/drawing/2014/main" id="{AC7D6FB4-C683-F5CD-1990-95FD392FD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40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BADB4-A6D8-F809-5B55-3BF40BA38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0AD7BB24-35AF-9077-2168-9DAFC94D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09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8C21-2D6B-E1F4-9AA2-DDC7D85FB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hank you note&#10;&#10;Description automatically generated">
            <a:extLst>
              <a:ext uri="{FF2B5EF4-FFF2-40B4-BE49-F238E27FC236}">
                <a16:creationId xmlns:a16="http://schemas.microsoft.com/office/drawing/2014/main" id="{8EB25D80-0B75-A4CA-4E86-AFEB62FBB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9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BC331-AB0A-75B9-77D7-DFF94725B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review&#10;&#10;Description automatically generated">
            <a:extLst>
              <a:ext uri="{FF2B5EF4-FFF2-40B4-BE49-F238E27FC236}">
                <a16:creationId xmlns:a16="http://schemas.microsoft.com/office/drawing/2014/main" id="{0C49B689-8102-BCE7-D300-7E859FD7D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13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81E92-A277-1D16-9A07-B604E6DDF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white card&#10;&#10;Description automatically generated">
            <a:extLst>
              <a:ext uri="{FF2B5EF4-FFF2-40B4-BE49-F238E27FC236}">
                <a16:creationId xmlns:a16="http://schemas.microsoft.com/office/drawing/2014/main" id="{8153364D-B713-7A7C-662B-0E1817AE2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14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99034-F2D2-EFCC-DF48-F8A895E06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a text&#10;&#10;Description automatically generated">
            <a:extLst>
              <a:ext uri="{FF2B5EF4-FFF2-40B4-BE49-F238E27FC236}">
                <a16:creationId xmlns:a16="http://schemas.microsoft.com/office/drawing/2014/main" id="{5AD864DB-209D-9EE7-EF30-048CB166C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9536" cy="691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4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26CB5-14D4-6331-8BC1-29469DDFF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list of art&#10;&#10;Description automatically generated">
            <a:extLst>
              <a:ext uri="{FF2B5EF4-FFF2-40B4-BE49-F238E27FC236}">
                <a16:creationId xmlns:a16="http://schemas.microsoft.com/office/drawing/2014/main" id="{690D3871-FF55-90FB-9C6D-4E849D48F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18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5CC84-19C6-2A60-8BF6-F214C44E2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&#10;&#10;Description automatically generated">
            <a:extLst>
              <a:ext uri="{FF2B5EF4-FFF2-40B4-BE49-F238E27FC236}">
                <a16:creationId xmlns:a16="http://schemas.microsoft.com/office/drawing/2014/main" id="{11EED277-9C5B-93A6-C66E-E94ED3FF1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56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BF892-27BA-E5FC-CD02-17754FA81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&#10;&#10;Description automatically generated">
            <a:extLst>
              <a:ext uri="{FF2B5EF4-FFF2-40B4-BE49-F238E27FC236}">
                <a16:creationId xmlns:a16="http://schemas.microsoft.com/office/drawing/2014/main" id="{3E361AC5-E118-7963-D88F-82688EF93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04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28DC6-0BE6-41C9-E023-EC5B90423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13CD2226-C7A8-1192-F5B7-B73B034E4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70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Jasmine Eastman</dc:creator>
  <cp:lastModifiedBy>Jasmine Eastman</cp:lastModifiedBy>
  <cp:revision>1</cp:revision>
  <dcterms:created xsi:type="dcterms:W3CDTF">2023-12-13T13:01:22Z</dcterms:created>
  <dcterms:modified xsi:type="dcterms:W3CDTF">2023-12-13T13:07:39Z</dcterms:modified>
</cp:coreProperties>
</file>